
<file path=[Content_Types].xml><?xml version="1.0" encoding="utf-8"?>
<Types xmlns="http://schemas.openxmlformats.org/package/2006/content-types">
  <Default Extension="fntdata" ContentType="application/x-fontdata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6858000" cy="9018588"/>
  <p:notesSz cx="6858000" cy="9144000"/>
  <p:embeddedFontLst>
    <p:embeddedFont>
      <p:font typeface="Barlow Condensed ExtraBold" panose="00000906000000000000" pitchFamily="2" charset="0"/>
      <p:bold r:id="rId4"/>
      <p:boldItalic r:id="rId5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GoogleSlidesCustomDataVersion2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30" roundtripDataSignature="AMtx7mjKwGD6/ASKNK6SCjvxvWZUBsTfO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2634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34" Type="http://schemas.openxmlformats.org/officeDocument/2006/relationships/tableStyles" Target="tableStyles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32" Type="http://schemas.openxmlformats.org/officeDocument/2006/relationships/viewProps" Target="viewProps.xml"/><Relationship Id="rId5" Type="http://schemas.openxmlformats.org/officeDocument/2006/relationships/font" Target="fonts/font2.fntdata"/><Relationship Id="rId31" Type="http://schemas.openxmlformats.org/officeDocument/2006/relationships/presProps" Target="presProps.xml"/><Relationship Id="rId4" Type="http://schemas.openxmlformats.org/officeDocument/2006/relationships/font" Target="fonts/font1.fntdata"/><Relationship Id="rId30" Type="http://customschemas.google.com/relationships/presentationmetadata" Target="metadata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3615108921c_1_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82" name="Google Shape;82;g3615108921c_1_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125663" y="685800"/>
            <a:ext cx="26066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iapositiva de título" type="title">
  <p:cSld name="TITLE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10"/>
          <p:cNvSpPr txBox="1">
            <a:spLocks noGrp="1"/>
          </p:cNvSpPr>
          <p:nvPr>
            <p:ph type="ctrTitle"/>
          </p:nvPr>
        </p:nvSpPr>
        <p:spPr>
          <a:xfrm>
            <a:off x="514350" y="1475959"/>
            <a:ext cx="5829300" cy="31398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sz="45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10"/>
          <p:cNvSpPr txBox="1">
            <a:spLocks noGrp="1"/>
          </p:cNvSpPr>
          <p:nvPr>
            <p:ph type="subTitle" idx="1"/>
          </p:nvPr>
        </p:nvSpPr>
        <p:spPr>
          <a:xfrm>
            <a:off x="857250" y="4736847"/>
            <a:ext cx="5143500" cy="21774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lvl="1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/>
            </a:lvl2pPr>
            <a:lvl3pPr lvl="2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None/>
              <a:defRPr sz="1350"/>
            </a:lvl3pPr>
            <a:lvl4pPr lvl="3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4pPr>
            <a:lvl5pPr lvl="4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5pPr>
            <a:lvl6pPr lvl="5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6pPr>
            <a:lvl7pPr lvl="6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7pPr>
            <a:lvl8pPr lvl="7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8pPr>
            <a:lvl9pPr lvl="8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9pPr>
          </a:lstStyle>
          <a:p>
            <a:endParaRPr/>
          </a:p>
        </p:txBody>
      </p:sp>
      <p:sp>
        <p:nvSpPr>
          <p:cNvPr id="20" name="Google Shape;20;p10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10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10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ítulo vertical y texto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9"/>
          <p:cNvSpPr txBox="1">
            <a:spLocks noGrp="1"/>
          </p:cNvSpPr>
          <p:nvPr>
            <p:ph type="title"/>
          </p:nvPr>
        </p:nvSpPr>
        <p:spPr>
          <a:xfrm rot="5400000">
            <a:off x="1825717" y="3562197"/>
            <a:ext cx="7642836" cy="14787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9"/>
          <p:cNvSpPr txBox="1">
            <a:spLocks noGrp="1"/>
          </p:cNvSpPr>
          <p:nvPr>
            <p:ph type="body" idx="1"/>
          </p:nvPr>
        </p:nvSpPr>
        <p:spPr>
          <a:xfrm rot="5400000">
            <a:off x="-1174658" y="2126303"/>
            <a:ext cx="7642836" cy="43505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9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9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9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Encabezado de sección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1"/>
          <p:cNvSpPr txBox="1">
            <a:spLocks noGrp="1"/>
          </p:cNvSpPr>
          <p:nvPr>
            <p:ph type="title"/>
          </p:nvPr>
        </p:nvSpPr>
        <p:spPr>
          <a:xfrm>
            <a:off x="467916" y="2248387"/>
            <a:ext cx="5915025" cy="375148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sz="45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11"/>
          <p:cNvSpPr txBox="1">
            <a:spLocks noGrp="1"/>
          </p:cNvSpPr>
          <p:nvPr>
            <p:ph type="body" idx="1"/>
          </p:nvPr>
        </p:nvSpPr>
        <p:spPr>
          <a:xfrm>
            <a:off x="467916" y="6035359"/>
            <a:ext cx="5915025" cy="197281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500"/>
              <a:buNone/>
              <a:defRPr sz="15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350"/>
              <a:buNone/>
              <a:defRPr sz="135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11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1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11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os objetos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12"/>
          <p:cNvSpPr txBox="1">
            <a:spLocks noGrp="1"/>
          </p:cNvSpPr>
          <p:nvPr>
            <p:ph type="title"/>
          </p:nvPr>
        </p:nvSpPr>
        <p:spPr>
          <a:xfrm>
            <a:off x="471488" y="480158"/>
            <a:ext cx="5915025" cy="17431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2"/>
          <p:cNvSpPr txBox="1">
            <a:spLocks noGrp="1"/>
          </p:cNvSpPr>
          <p:nvPr>
            <p:ph type="body" idx="1"/>
          </p:nvPr>
        </p:nvSpPr>
        <p:spPr>
          <a:xfrm>
            <a:off x="471488" y="2400782"/>
            <a:ext cx="2914650" cy="57222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12"/>
          <p:cNvSpPr txBox="1">
            <a:spLocks noGrp="1"/>
          </p:cNvSpPr>
          <p:nvPr>
            <p:ph type="body" idx="2"/>
          </p:nvPr>
        </p:nvSpPr>
        <p:spPr>
          <a:xfrm>
            <a:off x="3471863" y="2400782"/>
            <a:ext cx="2914650" cy="57222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12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12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2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ació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13"/>
          <p:cNvSpPr txBox="1">
            <a:spLocks noGrp="1"/>
          </p:cNvSpPr>
          <p:nvPr>
            <p:ph type="title"/>
          </p:nvPr>
        </p:nvSpPr>
        <p:spPr>
          <a:xfrm>
            <a:off x="472381" y="480158"/>
            <a:ext cx="5915025" cy="17431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3"/>
          <p:cNvSpPr txBox="1">
            <a:spLocks noGrp="1"/>
          </p:cNvSpPr>
          <p:nvPr>
            <p:ph type="body" idx="1"/>
          </p:nvPr>
        </p:nvSpPr>
        <p:spPr>
          <a:xfrm>
            <a:off x="472381" y="2210808"/>
            <a:ext cx="2901255" cy="108348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 b="1"/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None/>
              <a:defRPr sz="1350" b="1"/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9pPr>
          </a:lstStyle>
          <a:p>
            <a:endParaRPr/>
          </a:p>
        </p:txBody>
      </p:sp>
      <p:sp>
        <p:nvSpPr>
          <p:cNvPr id="39" name="Google Shape;39;p13"/>
          <p:cNvSpPr txBox="1">
            <a:spLocks noGrp="1"/>
          </p:cNvSpPr>
          <p:nvPr>
            <p:ph type="body" idx="2"/>
          </p:nvPr>
        </p:nvSpPr>
        <p:spPr>
          <a:xfrm>
            <a:off x="472381" y="3294290"/>
            <a:ext cx="2901255" cy="48454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13"/>
          <p:cNvSpPr txBox="1">
            <a:spLocks noGrp="1"/>
          </p:cNvSpPr>
          <p:nvPr>
            <p:ph type="body" idx="3"/>
          </p:nvPr>
        </p:nvSpPr>
        <p:spPr>
          <a:xfrm>
            <a:off x="3471863" y="2210808"/>
            <a:ext cx="2915543" cy="108348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 b="1"/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None/>
              <a:defRPr sz="1350" b="1"/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9pPr>
          </a:lstStyle>
          <a:p>
            <a:endParaRPr/>
          </a:p>
        </p:txBody>
      </p:sp>
      <p:sp>
        <p:nvSpPr>
          <p:cNvPr id="41" name="Google Shape;41;p13"/>
          <p:cNvSpPr txBox="1">
            <a:spLocks noGrp="1"/>
          </p:cNvSpPr>
          <p:nvPr>
            <p:ph type="body" idx="4"/>
          </p:nvPr>
        </p:nvSpPr>
        <p:spPr>
          <a:xfrm>
            <a:off x="3471863" y="3294290"/>
            <a:ext cx="2915543" cy="48454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13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13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13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olo el título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4"/>
          <p:cNvSpPr txBox="1">
            <a:spLocks noGrp="1"/>
          </p:cNvSpPr>
          <p:nvPr>
            <p:ph type="title"/>
          </p:nvPr>
        </p:nvSpPr>
        <p:spPr>
          <a:xfrm>
            <a:off x="471488" y="480158"/>
            <a:ext cx="5915025" cy="17431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4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4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14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En blanco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5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5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5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ido con título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6"/>
          <p:cNvSpPr txBox="1">
            <a:spLocks noGrp="1"/>
          </p:cNvSpPr>
          <p:nvPr>
            <p:ph type="title"/>
          </p:nvPr>
        </p:nvSpPr>
        <p:spPr>
          <a:xfrm>
            <a:off x="472381" y="601239"/>
            <a:ext cx="2211884" cy="21043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6"/>
          <p:cNvSpPr txBox="1">
            <a:spLocks noGrp="1"/>
          </p:cNvSpPr>
          <p:nvPr>
            <p:ph type="body" idx="1"/>
          </p:nvPr>
        </p:nvSpPr>
        <p:spPr>
          <a:xfrm>
            <a:off x="2915543" y="1298512"/>
            <a:ext cx="3471863" cy="640904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619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2100"/>
              <a:buChar char="•"/>
              <a:defRPr sz="2100"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4pPr>
            <a:lvl5pPr marL="2286000" lvl="4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5pPr>
            <a:lvl6pPr marL="2743200" lvl="5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6pPr>
            <a:lvl7pPr marL="3200400" lvl="6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7pPr>
            <a:lvl8pPr marL="3657600" lvl="7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8pPr>
            <a:lvl9pPr marL="4114800" lvl="8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9pPr>
          </a:lstStyle>
          <a:p>
            <a:endParaRPr/>
          </a:p>
        </p:txBody>
      </p:sp>
      <p:sp>
        <p:nvSpPr>
          <p:cNvPr id="57" name="Google Shape;57;p16"/>
          <p:cNvSpPr txBox="1">
            <a:spLocks noGrp="1"/>
          </p:cNvSpPr>
          <p:nvPr>
            <p:ph type="body" idx="2"/>
          </p:nvPr>
        </p:nvSpPr>
        <p:spPr>
          <a:xfrm>
            <a:off x="472381" y="2705576"/>
            <a:ext cx="2211884" cy="501241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050"/>
              <a:buNone/>
              <a:defRPr sz="1050"/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9pPr>
          </a:lstStyle>
          <a:p>
            <a:endParaRPr/>
          </a:p>
        </p:txBody>
      </p:sp>
      <p:sp>
        <p:nvSpPr>
          <p:cNvPr id="58" name="Google Shape;58;p16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6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6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magen con título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7"/>
          <p:cNvSpPr txBox="1">
            <a:spLocks noGrp="1"/>
          </p:cNvSpPr>
          <p:nvPr>
            <p:ph type="title"/>
          </p:nvPr>
        </p:nvSpPr>
        <p:spPr>
          <a:xfrm>
            <a:off x="472381" y="601239"/>
            <a:ext cx="2211884" cy="21043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7"/>
          <p:cNvSpPr>
            <a:spLocks noGrp="1"/>
          </p:cNvSpPr>
          <p:nvPr>
            <p:ph type="pic" idx="2"/>
          </p:nvPr>
        </p:nvSpPr>
        <p:spPr>
          <a:xfrm>
            <a:off x="2915543" y="1298512"/>
            <a:ext cx="3471863" cy="6409043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7"/>
          <p:cNvSpPr txBox="1">
            <a:spLocks noGrp="1"/>
          </p:cNvSpPr>
          <p:nvPr>
            <p:ph type="body" idx="1"/>
          </p:nvPr>
        </p:nvSpPr>
        <p:spPr>
          <a:xfrm>
            <a:off x="472381" y="2705576"/>
            <a:ext cx="2211884" cy="501241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050"/>
              <a:buNone/>
              <a:defRPr sz="1050"/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9pPr>
          </a:lstStyle>
          <a:p>
            <a:endParaRPr/>
          </a:p>
        </p:txBody>
      </p:sp>
      <p:sp>
        <p:nvSpPr>
          <p:cNvPr id="65" name="Google Shape;65;p17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7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7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ítulo y texto vertical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8"/>
          <p:cNvSpPr txBox="1">
            <a:spLocks noGrp="1"/>
          </p:cNvSpPr>
          <p:nvPr>
            <p:ph type="title"/>
          </p:nvPr>
        </p:nvSpPr>
        <p:spPr>
          <a:xfrm>
            <a:off x="471488" y="480158"/>
            <a:ext cx="5915025" cy="17431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8"/>
          <p:cNvSpPr txBox="1">
            <a:spLocks noGrp="1"/>
          </p:cNvSpPr>
          <p:nvPr>
            <p:ph type="body" idx="1"/>
          </p:nvPr>
        </p:nvSpPr>
        <p:spPr>
          <a:xfrm rot="5400000">
            <a:off x="567895" y="2304375"/>
            <a:ext cx="5722211" cy="5915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8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8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8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8"/>
          <p:cNvSpPr txBox="1">
            <a:spLocks noGrp="1"/>
          </p:cNvSpPr>
          <p:nvPr>
            <p:ph type="title"/>
          </p:nvPr>
        </p:nvSpPr>
        <p:spPr>
          <a:xfrm>
            <a:off x="471488" y="480158"/>
            <a:ext cx="5915025" cy="17431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sz="33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8"/>
          <p:cNvSpPr txBox="1">
            <a:spLocks noGrp="1"/>
          </p:cNvSpPr>
          <p:nvPr>
            <p:ph type="body" idx="1"/>
          </p:nvPr>
        </p:nvSpPr>
        <p:spPr>
          <a:xfrm>
            <a:off x="471488" y="2400782"/>
            <a:ext cx="5915025" cy="57222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36195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sz="2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23850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sz="15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8"/>
          <p:cNvSpPr txBox="1">
            <a:spLocks noGrp="1"/>
          </p:cNvSpPr>
          <p:nvPr>
            <p:ph type="dt" idx="10"/>
          </p:nvPr>
        </p:nvSpPr>
        <p:spPr>
          <a:xfrm>
            <a:off x="471488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8"/>
          <p:cNvSpPr txBox="1">
            <a:spLocks noGrp="1"/>
          </p:cNvSpPr>
          <p:nvPr>
            <p:ph type="ftr" idx="11"/>
          </p:nvPr>
        </p:nvSpPr>
        <p:spPr>
          <a:xfrm>
            <a:off x="2271713" y="8358897"/>
            <a:ext cx="2314575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8"/>
          <p:cNvSpPr txBox="1">
            <a:spLocks noGrp="1"/>
          </p:cNvSpPr>
          <p:nvPr>
            <p:ph type="sldNum" idx="12"/>
          </p:nvPr>
        </p:nvSpPr>
        <p:spPr>
          <a:xfrm>
            <a:off x="4843463" y="8358897"/>
            <a:ext cx="1543050" cy="4801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‹Nº›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615108921c_1_2"/>
          <p:cNvSpPr txBox="1"/>
          <p:nvPr/>
        </p:nvSpPr>
        <p:spPr>
          <a:xfrm>
            <a:off x="1655725" y="2969438"/>
            <a:ext cx="3546600" cy="41545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600"/>
              <a:buFont typeface="Arial"/>
              <a:buNone/>
            </a:pPr>
            <a:endParaRPr sz="2100" b="0" i="0" u="none" strike="noStrike" cap="none" dirty="0">
              <a:solidFill>
                <a:srgbClr val="EC6C66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" name="Google Shape;85;g3615108921c_1_2"/>
          <p:cNvSpPr txBox="1"/>
          <p:nvPr/>
        </p:nvSpPr>
        <p:spPr>
          <a:xfrm>
            <a:off x="143862" y="3177167"/>
            <a:ext cx="6570275" cy="317005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600"/>
              <a:buFont typeface="Arial"/>
              <a:buNone/>
            </a:pPr>
            <a:r>
              <a:rPr lang="en-US" sz="4000" b="1" dirty="0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Accede a </a:t>
            </a:r>
            <a:r>
              <a:rPr lang="en-US" sz="4000" b="1" dirty="0" err="1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nuestro</a:t>
            </a:r>
            <a:r>
              <a:rPr lang="en-US" sz="4000" b="1" dirty="0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 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600"/>
              <a:buFont typeface="Arial"/>
              <a:buNone/>
            </a:pPr>
            <a:r>
              <a:rPr lang="en-US" sz="4000" b="1" dirty="0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Informe de </a:t>
            </a:r>
            <a:r>
              <a:rPr lang="en-US" sz="4000" b="1" dirty="0" err="1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Rendición</a:t>
            </a:r>
            <a:r>
              <a:rPr lang="en-US" sz="4000" b="1" dirty="0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 de 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600"/>
              <a:buFont typeface="Arial"/>
              <a:buNone/>
            </a:pPr>
            <a:r>
              <a:rPr lang="en-US" sz="4000" b="1" dirty="0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Cuentas 2024: 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600"/>
              <a:buFont typeface="Arial"/>
              <a:buNone/>
            </a:pPr>
            <a:r>
              <a:rPr lang="en-US" sz="4000" b="1" dirty="0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“</a:t>
            </a:r>
            <a:r>
              <a:rPr lang="en-US" sz="4000" b="1" dirty="0" err="1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Programa</a:t>
            </a:r>
            <a:r>
              <a:rPr lang="en-US" sz="4000" b="1" dirty="0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 del Buen Vivir </a:t>
            </a:r>
            <a:r>
              <a:rPr lang="en-US" sz="4000" b="1" dirty="0" err="1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en</a:t>
            </a:r>
            <a:r>
              <a:rPr lang="en-US" sz="4000" b="1" dirty="0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 </a:t>
            </a:r>
            <a:r>
              <a:rPr lang="en-US" sz="4000" b="1" dirty="0" err="1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Territorios</a:t>
            </a:r>
            <a:r>
              <a:rPr lang="en-US" sz="4000" b="1" dirty="0">
                <a:solidFill>
                  <a:srgbClr val="EC6C66"/>
                </a:solidFill>
                <a:latin typeface="Barlow Condensed ExtraBold"/>
                <a:ea typeface="Barlow Condensed ExtraBold"/>
                <a:cs typeface="Barlow Condensed ExtraBold"/>
                <a:sym typeface="Barlow Condensed ExtraBold"/>
              </a:rPr>
              <a:t> Rurales” </a:t>
            </a:r>
            <a:endParaRPr lang="en-US" sz="4000" b="0" i="0" u="none" strike="noStrike" cap="none" dirty="0">
              <a:solidFill>
                <a:srgbClr val="EC6C66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124</TotalTime>
  <Words>19</Words>
  <Application>Microsoft Office PowerPoint</Application>
  <PresentationFormat>Personalizado</PresentationFormat>
  <Paragraphs>4</Paragraphs>
  <Slides>1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Barlow Condensed ExtraBold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Microsoft Office User</dc:creator>
  <cp:lastModifiedBy>Ana Elizabeth Campos Peñaherrera</cp:lastModifiedBy>
  <cp:revision>9</cp:revision>
  <dcterms:created xsi:type="dcterms:W3CDTF">2025-05-08T17:57:26Z</dcterms:created>
  <dcterms:modified xsi:type="dcterms:W3CDTF">2025-06-24T19:20:35Z</dcterms:modified>
</cp:coreProperties>
</file>