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6858000" cy="9018588"/>
  <p:notesSz cx="6858000" cy="9144000"/>
  <p:embeddedFontLst>
    <p:embeddedFont>
      <p:font typeface="Barlow Condensed ExtraBold" panose="00000906000000000000" pitchFamily="2" charset="0"/>
      <p:bold r:id="rId4"/>
      <p:boldItalic r:id="rId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0" roundtripDataSignature="AMtx7mjKwGD6/ASKNK6SCjvxvWZUBsTfO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26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34" Type="http://schemas.openxmlformats.org/officeDocument/2006/relationships/tableStyles" Target="tableStyles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32" Type="http://schemas.openxmlformats.org/officeDocument/2006/relationships/viewProps" Target="viewProps.xml"/><Relationship Id="rId5" Type="http://schemas.openxmlformats.org/officeDocument/2006/relationships/font" Target="fonts/font2.fntdata"/><Relationship Id="rId31" Type="http://schemas.openxmlformats.org/officeDocument/2006/relationships/presProps" Target="presProps.xml"/><Relationship Id="rId4" Type="http://schemas.openxmlformats.org/officeDocument/2006/relationships/font" Target="fonts/font1.fntdata"/><Relationship Id="rId30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615108921c_1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g3615108921c_1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25663" y="685800"/>
            <a:ext cx="26066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0"/>
          <p:cNvSpPr txBox="1">
            <a:spLocks noGrp="1"/>
          </p:cNvSpPr>
          <p:nvPr>
            <p:ph type="ctrTitle"/>
          </p:nvPr>
        </p:nvSpPr>
        <p:spPr>
          <a:xfrm>
            <a:off x="514350" y="1475959"/>
            <a:ext cx="5829300" cy="3139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0"/>
          <p:cNvSpPr txBox="1">
            <a:spLocks noGrp="1"/>
          </p:cNvSpPr>
          <p:nvPr>
            <p:ph type="subTitle" idx="1"/>
          </p:nvPr>
        </p:nvSpPr>
        <p:spPr>
          <a:xfrm>
            <a:off x="857250" y="4736847"/>
            <a:ext cx="5143500" cy="2177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20" name="Google Shape;20;p10"/>
          <p:cNvSpPr txBox="1">
            <a:spLocks noGrp="1"/>
          </p:cNvSpPr>
          <p:nvPr>
            <p:ph type="dt" idx="10"/>
          </p:nvPr>
        </p:nvSpPr>
        <p:spPr>
          <a:xfrm>
            <a:off x="471488" y="8358897"/>
            <a:ext cx="1543050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0"/>
          <p:cNvSpPr txBox="1">
            <a:spLocks noGrp="1"/>
          </p:cNvSpPr>
          <p:nvPr>
            <p:ph type="ftr" idx="11"/>
          </p:nvPr>
        </p:nvSpPr>
        <p:spPr>
          <a:xfrm>
            <a:off x="2271713" y="8358897"/>
            <a:ext cx="2314575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0"/>
          <p:cNvSpPr txBox="1">
            <a:spLocks noGrp="1"/>
          </p:cNvSpPr>
          <p:nvPr>
            <p:ph type="sldNum" idx="12"/>
          </p:nvPr>
        </p:nvSpPr>
        <p:spPr>
          <a:xfrm>
            <a:off x="4843463" y="8358897"/>
            <a:ext cx="1543050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>
            <a:spLocks noGrp="1"/>
          </p:cNvSpPr>
          <p:nvPr>
            <p:ph type="title"/>
          </p:nvPr>
        </p:nvSpPr>
        <p:spPr>
          <a:xfrm rot="5400000">
            <a:off x="1825717" y="3562197"/>
            <a:ext cx="7642836" cy="147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body" idx="1"/>
          </p:nvPr>
        </p:nvSpPr>
        <p:spPr>
          <a:xfrm rot="5400000">
            <a:off x="-1174658" y="2126303"/>
            <a:ext cx="7642836" cy="4350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dt" idx="10"/>
          </p:nvPr>
        </p:nvSpPr>
        <p:spPr>
          <a:xfrm>
            <a:off x="471488" y="8358897"/>
            <a:ext cx="1543050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ftr" idx="11"/>
          </p:nvPr>
        </p:nvSpPr>
        <p:spPr>
          <a:xfrm>
            <a:off x="2271713" y="8358897"/>
            <a:ext cx="2314575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9"/>
          <p:cNvSpPr txBox="1">
            <a:spLocks noGrp="1"/>
          </p:cNvSpPr>
          <p:nvPr>
            <p:ph type="sldNum" idx="12"/>
          </p:nvPr>
        </p:nvSpPr>
        <p:spPr>
          <a:xfrm>
            <a:off x="4843463" y="8358897"/>
            <a:ext cx="1543050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1"/>
          <p:cNvSpPr txBox="1">
            <a:spLocks noGrp="1"/>
          </p:cNvSpPr>
          <p:nvPr>
            <p:ph type="title"/>
          </p:nvPr>
        </p:nvSpPr>
        <p:spPr>
          <a:xfrm>
            <a:off x="467916" y="2248387"/>
            <a:ext cx="5915025" cy="3751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1"/>
          <p:cNvSpPr txBox="1">
            <a:spLocks noGrp="1"/>
          </p:cNvSpPr>
          <p:nvPr>
            <p:ph type="body" idx="1"/>
          </p:nvPr>
        </p:nvSpPr>
        <p:spPr>
          <a:xfrm>
            <a:off x="467916" y="6035359"/>
            <a:ext cx="5915025" cy="19728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1"/>
          <p:cNvSpPr txBox="1">
            <a:spLocks noGrp="1"/>
          </p:cNvSpPr>
          <p:nvPr>
            <p:ph type="dt" idx="10"/>
          </p:nvPr>
        </p:nvSpPr>
        <p:spPr>
          <a:xfrm>
            <a:off x="471488" y="8358897"/>
            <a:ext cx="1543050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1"/>
          <p:cNvSpPr txBox="1">
            <a:spLocks noGrp="1"/>
          </p:cNvSpPr>
          <p:nvPr>
            <p:ph type="ftr" idx="11"/>
          </p:nvPr>
        </p:nvSpPr>
        <p:spPr>
          <a:xfrm>
            <a:off x="2271713" y="8358897"/>
            <a:ext cx="2314575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1"/>
          <p:cNvSpPr txBox="1">
            <a:spLocks noGrp="1"/>
          </p:cNvSpPr>
          <p:nvPr>
            <p:ph type="sldNum" idx="12"/>
          </p:nvPr>
        </p:nvSpPr>
        <p:spPr>
          <a:xfrm>
            <a:off x="4843463" y="8358897"/>
            <a:ext cx="1543050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2"/>
          <p:cNvSpPr txBox="1">
            <a:spLocks noGrp="1"/>
          </p:cNvSpPr>
          <p:nvPr>
            <p:ph type="title"/>
          </p:nvPr>
        </p:nvSpPr>
        <p:spPr>
          <a:xfrm>
            <a:off x="471488" y="480158"/>
            <a:ext cx="5915025" cy="1743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2"/>
          <p:cNvSpPr txBox="1">
            <a:spLocks noGrp="1"/>
          </p:cNvSpPr>
          <p:nvPr>
            <p:ph type="body" idx="1"/>
          </p:nvPr>
        </p:nvSpPr>
        <p:spPr>
          <a:xfrm>
            <a:off x="471488" y="2400782"/>
            <a:ext cx="2914650" cy="5722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body" idx="2"/>
          </p:nvPr>
        </p:nvSpPr>
        <p:spPr>
          <a:xfrm>
            <a:off x="3471863" y="2400782"/>
            <a:ext cx="2914650" cy="5722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2"/>
          <p:cNvSpPr txBox="1">
            <a:spLocks noGrp="1"/>
          </p:cNvSpPr>
          <p:nvPr>
            <p:ph type="dt" idx="10"/>
          </p:nvPr>
        </p:nvSpPr>
        <p:spPr>
          <a:xfrm>
            <a:off x="471488" y="8358897"/>
            <a:ext cx="1543050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2"/>
          <p:cNvSpPr txBox="1">
            <a:spLocks noGrp="1"/>
          </p:cNvSpPr>
          <p:nvPr>
            <p:ph type="ftr" idx="11"/>
          </p:nvPr>
        </p:nvSpPr>
        <p:spPr>
          <a:xfrm>
            <a:off x="2271713" y="8358897"/>
            <a:ext cx="2314575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2"/>
          <p:cNvSpPr txBox="1">
            <a:spLocks noGrp="1"/>
          </p:cNvSpPr>
          <p:nvPr>
            <p:ph type="sldNum" idx="12"/>
          </p:nvPr>
        </p:nvSpPr>
        <p:spPr>
          <a:xfrm>
            <a:off x="4843463" y="8358897"/>
            <a:ext cx="1543050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3"/>
          <p:cNvSpPr txBox="1">
            <a:spLocks noGrp="1"/>
          </p:cNvSpPr>
          <p:nvPr>
            <p:ph type="title"/>
          </p:nvPr>
        </p:nvSpPr>
        <p:spPr>
          <a:xfrm>
            <a:off x="472381" y="480158"/>
            <a:ext cx="5915025" cy="1743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3"/>
          <p:cNvSpPr txBox="1">
            <a:spLocks noGrp="1"/>
          </p:cNvSpPr>
          <p:nvPr>
            <p:ph type="body" idx="1"/>
          </p:nvPr>
        </p:nvSpPr>
        <p:spPr>
          <a:xfrm>
            <a:off x="472381" y="2210808"/>
            <a:ext cx="2901255" cy="1083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9" name="Google Shape;39;p13"/>
          <p:cNvSpPr txBox="1">
            <a:spLocks noGrp="1"/>
          </p:cNvSpPr>
          <p:nvPr>
            <p:ph type="body" idx="2"/>
          </p:nvPr>
        </p:nvSpPr>
        <p:spPr>
          <a:xfrm>
            <a:off x="472381" y="3294290"/>
            <a:ext cx="2901255" cy="4845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3"/>
          <p:cNvSpPr txBox="1">
            <a:spLocks noGrp="1"/>
          </p:cNvSpPr>
          <p:nvPr>
            <p:ph type="body" idx="3"/>
          </p:nvPr>
        </p:nvSpPr>
        <p:spPr>
          <a:xfrm>
            <a:off x="3471863" y="2210808"/>
            <a:ext cx="2915543" cy="1083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1" name="Google Shape;41;p13"/>
          <p:cNvSpPr txBox="1">
            <a:spLocks noGrp="1"/>
          </p:cNvSpPr>
          <p:nvPr>
            <p:ph type="body" idx="4"/>
          </p:nvPr>
        </p:nvSpPr>
        <p:spPr>
          <a:xfrm>
            <a:off x="3471863" y="3294290"/>
            <a:ext cx="2915543" cy="4845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dt" idx="10"/>
          </p:nvPr>
        </p:nvSpPr>
        <p:spPr>
          <a:xfrm>
            <a:off x="471488" y="8358897"/>
            <a:ext cx="1543050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ftr" idx="11"/>
          </p:nvPr>
        </p:nvSpPr>
        <p:spPr>
          <a:xfrm>
            <a:off x="2271713" y="8358897"/>
            <a:ext cx="2314575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sldNum" idx="12"/>
          </p:nvPr>
        </p:nvSpPr>
        <p:spPr>
          <a:xfrm>
            <a:off x="4843463" y="8358897"/>
            <a:ext cx="1543050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>
            <a:spLocks noGrp="1"/>
          </p:cNvSpPr>
          <p:nvPr>
            <p:ph type="title"/>
          </p:nvPr>
        </p:nvSpPr>
        <p:spPr>
          <a:xfrm>
            <a:off x="471488" y="480158"/>
            <a:ext cx="5915025" cy="1743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dt" idx="10"/>
          </p:nvPr>
        </p:nvSpPr>
        <p:spPr>
          <a:xfrm>
            <a:off x="471488" y="8358897"/>
            <a:ext cx="1543050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ftr" idx="11"/>
          </p:nvPr>
        </p:nvSpPr>
        <p:spPr>
          <a:xfrm>
            <a:off x="2271713" y="8358897"/>
            <a:ext cx="2314575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sldNum" idx="12"/>
          </p:nvPr>
        </p:nvSpPr>
        <p:spPr>
          <a:xfrm>
            <a:off x="4843463" y="8358897"/>
            <a:ext cx="1543050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5"/>
          <p:cNvSpPr txBox="1">
            <a:spLocks noGrp="1"/>
          </p:cNvSpPr>
          <p:nvPr>
            <p:ph type="dt" idx="10"/>
          </p:nvPr>
        </p:nvSpPr>
        <p:spPr>
          <a:xfrm>
            <a:off x="471488" y="8358897"/>
            <a:ext cx="1543050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5"/>
          <p:cNvSpPr txBox="1">
            <a:spLocks noGrp="1"/>
          </p:cNvSpPr>
          <p:nvPr>
            <p:ph type="ftr" idx="11"/>
          </p:nvPr>
        </p:nvSpPr>
        <p:spPr>
          <a:xfrm>
            <a:off x="2271713" y="8358897"/>
            <a:ext cx="2314575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5"/>
          <p:cNvSpPr txBox="1">
            <a:spLocks noGrp="1"/>
          </p:cNvSpPr>
          <p:nvPr>
            <p:ph type="sldNum" idx="12"/>
          </p:nvPr>
        </p:nvSpPr>
        <p:spPr>
          <a:xfrm>
            <a:off x="4843463" y="8358897"/>
            <a:ext cx="1543050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6"/>
          <p:cNvSpPr txBox="1">
            <a:spLocks noGrp="1"/>
          </p:cNvSpPr>
          <p:nvPr>
            <p:ph type="title"/>
          </p:nvPr>
        </p:nvSpPr>
        <p:spPr>
          <a:xfrm>
            <a:off x="472381" y="601239"/>
            <a:ext cx="2211884" cy="2104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6"/>
          <p:cNvSpPr txBox="1">
            <a:spLocks noGrp="1"/>
          </p:cNvSpPr>
          <p:nvPr>
            <p:ph type="body" idx="1"/>
          </p:nvPr>
        </p:nvSpPr>
        <p:spPr>
          <a:xfrm>
            <a:off x="2915543" y="1298512"/>
            <a:ext cx="3471863" cy="6409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body" idx="2"/>
          </p:nvPr>
        </p:nvSpPr>
        <p:spPr>
          <a:xfrm>
            <a:off x="472381" y="2705576"/>
            <a:ext cx="2211884" cy="5012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58" name="Google Shape;58;p16"/>
          <p:cNvSpPr txBox="1">
            <a:spLocks noGrp="1"/>
          </p:cNvSpPr>
          <p:nvPr>
            <p:ph type="dt" idx="10"/>
          </p:nvPr>
        </p:nvSpPr>
        <p:spPr>
          <a:xfrm>
            <a:off x="471488" y="8358897"/>
            <a:ext cx="1543050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ftr" idx="11"/>
          </p:nvPr>
        </p:nvSpPr>
        <p:spPr>
          <a:xfrm>
            <a:off x="2271713" y="8358897"/>
            <a:ext cx="2314575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sldNum" idx="12"/>
          </p:nvPr>
        </p:nvSpPr>
        <p:spPr>
          <a:xfrm>
            <a:off x="4843463" y="8358897"/>
            <a:ext cx="1543050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>
            <a:spLocks noGrp="1"/>
          </p:cNvSpPr>
          <p:nvPr>
            <p:ph type="title"/>
          </p:nvPr>
        </p:nvSpPr>
        <p:spPr>
          <a:xfrm>
            <a:off x="472381" y="601239"/>
            <a:ext cx="2211884" cy="2104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7"/>
          <p:cNvSpPr>
            <a:spLocks noGrp="1"/>
          </p:cNvSpPr>
          <p:nvPr>
            <p:ph type="pic" idx="2"/>
          </p:nvPr>
        </p:nvSpPr>
        <p:spPr>
          <a:xfrm>
            <a:off x="2915543" y="1298512"/>
            <a:ext cx="3471863" cy="6409043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7"/>
          <p:cNvSpPr txBox="1">
            <a:spLocks noGrp="1"/>
          </p:cNvSpPr>
          <p:nvPr>
            <p:ph type="body" idx="1"/>
          </p:nvPr>
        </p:nvSpPr>
        <p:spPr>
          <a:xfrm>
            <a:off x="472381" y="2705576"/>
            <a:ext cx="2211884" cy="5012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dt" idx="10"/>
          </p:nvPr>
        </p:nvSpPr>
        <p:spPr>
          <a:xfrm>
            <a:off x="471488" y="8358897"/>
            <a:ext cx="1543050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ftr" idx="11"/>
          </p:nvPr>
        </p:nvSpPr>
        <p:spPr>
          <a:xfrm>
            <a:off x="2271713" y="8358897"/>
            <a:ext cx="2314575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sldNum" idx="12"/>
          </p:nvPr>
        </p:nvSpPr>
        <p:spPr>
          <a:xfrm>
            <a:off x="4843463" y="8358897"/>
            <a:ext cx="1543050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8"/>
          <p:cNvSpPr txBox="1">
            <a:spLocks noGrp="1"/>
          </p:cNvSpPr>
          <p:nvPr>
            <p:ph type="title"/>
          </p:nvPr>
        </p:nvSpPr>
        <p:spPr>
          <a:xfrm>
            <a:off x="471488" y="480158"/>
            <a:ext cx="5915025" cy="1743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body" idx="1"/>
          </p:nvPr>
        </p:nvSpPr>
        <p:spPr>
          <a:xfrm rot="5400000">
            <a:off x="567895" y="2304375"/>
            <a:ext cx="5722211" cy="5915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dt" idx="10"/>
          </p:nvPr>
        </p:nvSpPr>
        <p:spPr>
          <a:xfrm>
            <a:off x="471488" y="8358897"/>
            <a:ext cx="1543050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ftr" idx="11"/>
          </p:nvPr>
        </p:nvSpPr>
        <p:spPr>
          <a:xfrm>
            <a:off x="2271713" y="8358897"/>
            <a:ext cx="2314575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8"/>
          <p:cNvSpPr txBox="1">
            <a:spLocks noGrp="1"/>
          </p:cNvSpPr>
          <p:nvPr>
            <p:ph type="sldNum" idx="12"/>
          </p:nvPr>
        </p:nvSpPr>
        <p:spPr>
          <a:xfrm>
            <a:off x="4843463" y="8358897"/>
            <a:ext cx="1543050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>
            <a:spLocks noGrp="1"/>
          </p:cNvSpPr>
          <p:nvPr>
            <p:ph type="title"/>
          </p:nvPr>
        </p:nvSpPr>
        <p:spPr>
          <a:xfrm>
            <a:off x="471488" y="480158"/>
            <a:ext cx="5915025" cy="1743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8"/>
          <p:cNvSpPr txBox="1">
            <a:spLocks noGrp="1"/>
          </p:cNvSpPr>
          <p:nvPr>
            <p:ph type="body" idx="1"/>
          </p:nvPr>
        </p:nvSpPr>
        <p:spPr>
          <a:xfrm>
            <a:off x="471488" y="2400782"/>
            <a:ext cx="5915025" cy="5722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8"/>
          <p:cNvSpPr txBox="1">
            <a:spLocks noGrp="1"/>
          </p:cNvSpPr>
          <p:nvPr>
            <p:ph type="dt" idx="10"/>
          </p:nvPr>
        </p:nvSpPr>
        <p:spPr>
          <a:xfrm>
            <a:off x="471488" y="8358897"/>
            <a:ext cx="1543050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8"/>
          <p:cNvSpPr txBox="1">
            <a:spLocks noGrp="1"/>
          </p:cNvSpPr>
          <p:nvPr>
            <p:ph type="ftr" idx="11"/>
          </p:nvPr>
        </p:nvSpPr>
        <p:spPr>
          <a:xfrm>
            <a:off x="2271713" y="8358897"/>
            <a:ext cx="2314575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8"/>
          <p:cNvSpPr txBox="1">
            <a:spLocks noGrp="1"/>
          </p:cNvSpPr>
          <p:nvPr>
            <p:ph type="sldNum" idx="12"/>
          </p:nvPr>
        </p:nvSpPr>
        <p:spPr>
          <a:xfrm>
            <a:off x="4843463" y="8358897"/>
            <a:ext cx="1543050" cy="4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15108921c_1_2"/>
          <p:cNvSpPr txBox="1"/>
          <p:nvPr/>
        </p:nvSpPr>
        <p:spPr>
          <a:xfrm>
            <a:off x="1655725" y="2969438"/>
            <a:ext cx="3546600" cy="415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endParaRPr sz="2100" b="0" i="0" u="none" strike="noStrike" cap="none" dirty="0">
              <a:solidFill>
                <a:srgbClr val="EC6C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g3615108921c_1_2"/>
          <p:cNvSpPr txBox="1"/>
          <p:nvPr/>
        </p:nvSpPr>
        <p:spPr>
          <a:xfrm>
            <a:off x="143862" y="3177167"/>
            <a:ext cx="6570275" cy="31700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lang="en-US" sz="4000" b="1" dirty="0">
                <a:solidFill>
                  <a:srgbClr val="EC6C66"/>
                </a:solidFill>
                <a:latin typeface="Barlow Condensed ExtraBold"/>
                <a:ea typeface="Barlow Condensed ExtraBold"/>
                <a:cs typeface="Barlow Condensed ExtraBold"/>
                <a:sym typeface="Barlow Condensed ExtraBold"/>
              </a:rPr>
              <a:t>Accede a </a:t>
            </a:r>
            <a:r>
              <a:rPr lang="en-US" sz="4000" b="1" dirty="0" err="1">
                <a:solidFill>
                  <a:srgbClr val="EC6C66"/>
                </a:solidFill>
                <a:latin typeface="Barlow Condensed ExtraBold"/>
                <a:ea typeface="Barlow Condensed ExtraBold"/>
                <a:cs typeface="Barlow Condensed ExtraBold"/>
                <a:sym typeface="Barlow Condensed ExtraBold"/>
              </a:rPr>
              <a:t>nuestro</a:t>
            </a:r>
            <a:r>
              <a:rPr lang="en-US" sz="4000" b="1" dirty="0">
                <a:solidFill>
                  <a:srgbClr val="EC6C66"/>
                </a:solidFill>
                <a:latin typeface="Barlow Condensed ExtraBold"/>
                <a:ea typeface="Barlow Condensed ExtraBold"/>
                <a:cs typeface="Barlow Condensed ExtraBold"/>
                <a:sym typeface="Barlow Condensed ExtraBold"/>
              </a:rPr>
              <a:t>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lang="en-US" sz="4000" b="1" dirty="0">
                <a:solidFill>
                  <a:srgbClr val="EC6C66"/>
                </a:solidFill>
                <a:latin typeface="Barlow Condensed ExtraBold"/>
                <a:ea typeface="Barlow Condensed ExtraBold"/>
                <a:cs typeface="Barlow Condensed ExtraBold"/>
                <a:sym typeface="Barlow Condensed ExtraBold"/>
              </a:rPr>
              <a:t>Informe de </a:t>
            </a:r>
            <a:r>
              <a:rPr lang="en-US" sz="4000" b="1" dirty="0" err="1">
                <a:solidFill>
                  <a:srgbClr val="EC6C66"/>
                </a:solidFill>
                <a:latin typeface="Barlow Condensed ExtraBold"/>
                <a:ea typeface="Barlow Condensed ExtraBold"/>
                <a:cs typeface="Barlow Condensed ExtraBold"/>
                <a:sym typeface="Barlow Condensed ExtraBold"/>
              </a:rPr>
              <a:t>Rendición</a:t>
            </a:r>
            <a:r>
              <a:rPr lang="en-US" sz="4000" b="1" dirty="0">
                <a:solidFill>
                  <a:srgbClr val="EC6C66"/>
                </a:solidFill>
                <a:latin typeface="Barlow Condensed ExtraBold"/>
                <a:ea typeface="Barlow Condensed ExtraBold"/>
                <a:cs typeface="Barlow Condensed ExtraBold"/>
                <a:sym typeface="Barlow Condensed ExtraBold"/>
              </a:rPr>
              <a:t> de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lang="en-US" sz="4000" b="1" dirty="0">
                <a:solidFill>
                  <a:srgbClr val="EC6C66"/>
                </a:solidFill>
                <a:latin typeface="Barlow Condensed ExtraBold"/>
                <a:ea typeface="Barlow Condensed ExtraBold"/>
                <a:cs typeface="Barlow Condensed ExtraBold"/>
                <a:sym typeface="Barlow Condensed ExtraBold"/>
              </a:rPr>
              <a:t>Cuentas 2024: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lang="en-US" sz="4000" b="1" dirty="0">
                <a:solidFill>
                  <a:srgbClr val="EC6C66"/>
                </a:solidFill>
                <a:latin typeface="Barlow Condensed ExtraBold"/>
                <a:ea typeface="Barlow Condensed ExtraBold"/>
                <a:cs typeface="Barlow Condensed ExtraBold"/>
                <a:sym typeface="Barlow Condensed ExtraBold"/>
              </a:rPr>
              <a:t>“</a:t>
            </a:r>
            <a:r>
              <a:rPr lang="en-US" sz="4000" b="1" dirty="0" err="1">
                <a:solidFill>
                  <a:srgbClr val="EC6C66"/>
                </a:solidFill>
                <a:latin typeface="Barlow Condensed ExtraBold"/>
                <a:ea typeface="Barlow Condensed ExtraBold"/>
                <a:cs typeface="Barlow Condensed ExtraBold"/>
                <a:sym typeface="Barlow Condensed ExtraBold"/>
              </a:rPr>
              <a:t>Programa</a:t>
            </a:r>
            <a:r>
              <a:rPr lang="en-US" sz="4000" b="1" dirty="0">
                <a:solidFill>
                  <a:srgbClr val="EC6C66"/>
                </a:solidFill>
                <a:latin typeface="Barlow Condensed ExtraBold"/>
                <a:ea typeface="Barlow Condensed ExtraBold"/>
                <a:cs typeface="Barlow Condensed ExtraBold"/>
                <a:sym typeface="Barlow Condensed ExtraBold"/>
              </a:rPr>
              <a:t> del Buen Vivir </a:t>
            </a:r>
            <a:r>
              <a:rPr lang="en-US" sz="4000" b="1" dirty="0" err="1">
                <a:solidFill>
                  <a:srgbClr val="EC6C66"/>
                </a:solidFill>
                <a:latin typeface="Barlow Condensed ExtraBold"/>
                <a:ea typeface="Barlow Condensed ExtraBold"/>
                <a:cs typeface="Barlow Condensed ExtraBold"/>
                <a:sym typeface="Barlow Condensed ExtraBold"/>
              </a:rPr>
              <a:t>en</a:t>
            </a:r>
            <a:r>
              <a:rPr lang="en-US" sz="4000" b="1" dirty="0">
                <a:solidFill>
                  <a:srgbClr val="EC6C66"/>
                </a:solidFill>
                <a:latin typeface="Barlow Condensed ExtraBold"/>
                <a:ea typeface="Barlow Condensed ExtraBold"/>
                <a:cs typeface="Barlow Condensed ExtraBold"/>
                <a:sym typeface="Barlow Condensed ExtraBold"/>
              </a:rPr>
              <a:t> </a:t>
            </a:r>
            <a:r>
              <a:rPr lang="en-US" sz="4000" b="1" dirty="0" err="1">
                <a:solidFill>
                  <a:srgbClr val="EC6C66"/>
                </a:solidFill>
                <a:latin typeface="Barlow Condensed ExtraBold"/>
                <a:ea typeface="Barlow Condensed ExtraBold"/>
                <a:cs typeface="Barlow Condensed ExtraBold"/>
                <a:sym typeface="Barlow Condensed ExtraBold"/>
              </a:rPr>
              <a:t>Territorios</a:t>
            </a:r>
            <a:r>
              <a:rPr lang="en-US" sz="4000" b="1" dirty="0">
                <a:solidFill>
                  <a:srgbClr val="EC6C66"/>
                </a:solidFill>
                <a:latin typeface="Barlow Condensed ExtraBold"/>
                <a:ea typeface="Barlow Condensed ExtraBold"/>
                <a:cs typeface="Barlow Condensed ExtraBold"/>
                <a:sym typeface="Barlow Condensed ExtraBold"/>
              </a:rPr>
              <a:t> Rurales” </a:t>
            </a:r>
            <a:endParaRPr lang="en-US" sz="4000" b="0" i="0" u="none" strike="noStrike" cap="none" dirty="0">
              <a:solidFill>
                <a:srgbClr val="EC6C6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19</Words>
  <Application>Microsoft Office PowerPoint</Application>
  <PresentationFormat>Personalizado</PresentationFormat>
  <Paragraphs>4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Barlow Condensed ExtraBold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Microsoft Office User</dc:creator>
  <cp:lastModifiedBy>Ana Elizabeth Campos Peñaherrera</cp:lastModifiedBy>
  <cp:revision>9</cp:revision>
  <dcterms:created xsi:type="dcterms:W3CDTF">2025-05-08T17:57:26Z</dcterms:created>
  <dcterms:modified xsi:type="dcterms:W3CDTF">2025-06-24T19:20:35Z</dcterms:modified>
</cp:coreProperties>
</file>